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7" r:id="rId3"/>
    <p:sldId id="259" r:id="rId4"/>
    <p:sldId id="264" r:id="rId5"/>
    <p:sldId id="261" r:id="rId6"/>
    <p:sldId id="268" r:id="rId7"/>
    <p:sldId id="265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F6E2-20A5-44E8-BD74-4DD7BCD0DF04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EFC3-2198-4138-8ED7-C12223420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EFC3-2198-4138-8ED7-C12223420C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процессе художественной деятельности ( рисование) у детей развиваются эстетическое восприятие,</a:t>
            </a:r>
            <a:r>
              <a:rPr lang="ru-RU" baseline="0" dirty="0" smtClean="0"/>
              <a:t> образные представления, эстетические чувства, творчество.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EFC3-2198-4138-8ED7-C12223420C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Аппликация – это вырезание и наклеивание различных фигур, узоров или целых картин из бумаги, картона, ткани и др. материалов. Общение с бумагой </a:t>
            </a:r>
            <a:r>
              <a:rPr lang="ru-RU" baseline="0" dirty="0" smtClean="0"/>
              <a:t> незаметно влияет и на общее развитие ребёнка: укрепляются его пальчики; обогащаются сенсорные впечатления – на уровне ощущений он познаёт фактуру, плотность, цвет бумаги. У малыша появляется интерес к аппликации.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EFC3-2198-4138-8ED7-C12223420C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работа с детьми построена на основе широкого и всестороннего использования игры, что позволяет наряду с учебными задачами решать и собственно воспитательные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EFC3-2198-4138-8ED7-C12223420C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3125-41C3-4707-8A24-9A8A0ED755EB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9FEF-8699-4AFE-AA20-B706B35B8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16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857224" y="1785926"/>
            <a:ext cx="7358114" cy="464346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357166"/>
            <a:ext cx="8286808" cy="1714511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познавательных интересов, интеллектуального развития детей через исследовательскую и продуктивную деятельность. 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Важным средством эстетического воспитания детей является изобразительная деятельность ( рисование, лепка, аппликация). Она позволяет детям выразить в рисунках, лепке, аппликациях своё представление об окружающем мире, понимание его и отношение к нему, развивает мелкую моторику рук, речь, фантазию малышей, знакомит с окружающим миром, способствует личностному и эстетическому развитию.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20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5720" y="1785926"/>
            <a:ext cx="4286280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416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143340" y="2714620"/>
            <a:ext cx="500066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4795897"/>
            <a:ext cx="3643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Лепка имеет большое значение для обучения и воспитания детей дошкольного возраста. Она способствует развитию зрительного восприятия, памяти, образного мышления, привитию ручных умений и навыков, необходимых для успешного обучения в школе.</a:t>
            </a:r>
            <a:endParaRPr lang="ru-RU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9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 процессе художественной деятельности ( рисование) у детей развиваются эстетическое восприятие,</a:t>
            </a:r>
            <a:r>
              <a:rPr lang="ru-RU" sz="2000" i="1" baseline="0" dirty="0" smtClean="0"/>
              <a:t> образные представления, эстетические чувства, творчество.</a:t>
            </a:r>
            <a:endParaRPr lang="ru-RU" sz="2000" i="1" dirty="0"/>
          </a:p>
        </p:txBody>
      </p:sp>
      <p:pic>
        <p:nvPicPr>
          <p:cNvPr id="4" name="Рисунок 3" descr="IMG_418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5720" y="1357298"/>
            <a:ext cx="4378657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14876" y="150017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У ребёнка появляется чувство радости от штрихов и линий которые он нарисовал сам. Развивается навык держать карандаш и кисть свободно: 3-мя пальцами выше отточенного конца, кисть – чуть выше железного наконечника; набирать краску на кисть, макая её всем ворсом в баночку, снимать лишнюю краску, прикасаясь ворсом к краю баночки.</a:t>
            </a:r>
            <a:endParaRPr lang="ru-RU" sz="1600" i="1" dirty="0"/>
          </a:p>
        </p:txBody>
      </p:sp>
      <p:pic>
        <p:nvPicPr>
          <p:cNvPr id="6" name="Рисунок 5" descr="IMG_417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57620" y="3786190"/>
            <a:ext cx="500066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1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428604"/>
            <a:ext cx="8143932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1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5786" y="214290"/>
            <a:ext cx="2786064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418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16049" r="13580" b="16072"/>
          <a:stretch>
            <a:fillRect/>
          </a:stretch>
        </p:blipFill>
        <p:spPr>
          <a:xfrm>
            <a:off x="5000628" y="3929066"/>
            <a:ext cx="357190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413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429124" y="357166"/>
            <a:ext cx="3929058" cy="2946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4171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rcRect l="12963" r="7407" b="8641"/>
          <a:stretch>
            <a:fillRect/>
          </a:stretch>
        </p:blipFill>
        <p:spPr>
          <a:xfrm>
            <a:off x="642910" y="3786190"/>
            <a:ext cx="307183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8572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Аппликация – это вырезание и наклеивание различных фигур, узоров или целых картин из бумаги, картона, ткани и др. материалов. Общение с бумагой </a:t>
            </a:r>
            <a:r>
              <a:rPr lang="ru-RU" sz="2000" i="1" baseline="0" dirty="0" smtClean="0"/>
              <a:t> незаметно влияет и на общее развитие ребёнка: укрепляются его пальчики; обогащаются сенсорные впечатления – на уровне ощущений он познаёт фактуру, плотность, цвет бумаги. У малыша появляется интерес к аппликации.</a:t>
            </a:r>
            <a:endParaRPr lang="ru-RU" sz="2000" i="1" dirty="0"/>
          </a:p>
        </p:txBody>
      </p:sp>
      <p:pic>
        <p:nvPicPr>
          <p:cNvPr id="6" name="Рисунок 5" descr="IMG_42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71538" y="2857496"/>
            <a:ext cx="685804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57686" y="2428868"/>
            <a:ext cx="2714644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4141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3428992" y="214290"/>
            <a:ext cx="2666987" cy="200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414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15074" y="428604"/>
            <a:ext cx="2643206" cy="1982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414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85720" y="142852"/>
            <a:ext cx="2749537" cy="20621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4135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57158" y="2214555"/>
            <a:ext cx="400052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4500570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                                                                        К</a:t>
            </a:r>
            <a:r>
              <a:rPr lang="ru-RU" sz="1600" b="1" baseline="0" dirty="0" smtClean="0">
                <a:solidFill>
                  <a:srgbClr val="7030A0"/>
                </a:solidFill>
              </a:rPr>
              <a:t> 3-х летнему возрасту ребёнок знает, что: </a:t>
            </a:r>
          </a:p>
          <a:p>
            <a:pPr>
              <a:buFontTx/>
              <a:buChar char="-"/>
            </a:pPr>
            <a:r>
              <a:rPr lang="ru-RU" sz="1600" i="1" baseline="0" dirty="0" smtClean="0">
                <a:solidFill>
                  <a:srgbClr val="FF0000"/>
                </a:solidFill>
              </a:rPr>
              <a:t>карандашами, фломастерами, палочками, пальчиком, красками и кистью, тампонами…. и т.д. можно рисовать;</a:t>
            </a:r>
          </a:p>
          <a:p>
            <a:pPr>
              <a:buFontTx/>
              <a:buChar char="-"/>
            </a:pPr>
            <a:r>
              <a:rPr lang="ru-RU" sz="1600" i="1" baseline="0" dirty="0" smtClean="0">
                <a:solidFill>
                  <a:srgbClr val="FF0000"/>
                </a:solidFill>
              </a:rPr>
              <a:t> различает красный, синий, жёлтый, зелёный, белый, чёрный цвета;</a:t>
            </a:r>
          </a:p>
          <a:p>
            <a:pPr>
              <a:buFontTx/>
              <a:buChar char="-"/>
            </a:pPr>
            <a:r>
              <a:rPr lang="ru-RU" sz="1600" i="1" baseline="0" dirty="0" smtClean="0">
                <a:solidFill>
                  <a:srgbClr val="FF0000"/>
                </a:solidFill>
              </a:rPr>
              <a:t> умеет раскатывать комок глины, пластилина, теста прямыми круговыми движениями кистей рук, отламывать от большого камка маленькие комочки, сплющивать их ладонями, соединять концы раскатанной палочки, плотно прижимая их друг к другу;</a:t>
            </a:r>
          </a:p>
          <a:p>
            <a:pPr>
              <a:buFontTx/>
              <a:buChar char="-"/>
            </a:pPr>
            <a:r>
              <a:rPr lang="ru-RU" sz="1600" i="1" baseline="0" dirty="0" smtClean="0">
                <a:solidFill>
                  <a:srgbClr val="FF0000"/>
                </a:solidFill>
              </a:rPr>
              <a:t> лепит несложные предметы, аккуратно использует подсобный материал.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14348" y="571480"/>
            <a:ext cx="7858180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557214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Наша работа с детьми построена на основе широкого и всестороннего использования игры, что позволяет наряду с учебными задачами решать и собственно воспитательные задачи. </a:t>
            </a:r>
            <a:endParaRPr lang="ru-RU" dirty="0"/>
          </a:p>
        </p:txBody>
      </p:sp>
      <p:pic>
        <p:nvPicPr>
          <p:cNvPr id="6" name="Рисунок 5" descr="IMG_420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28596" y="500042"/>
            <a:ext cx="814393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465</Words>
  <Application>Microsoft Office PowerPoint</Application>
  <PresentationFormat>Экран (4:3)</PresentationFormat>
  <Paragraphs>19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интересов, интеллектуального развития детей через исследовательскую и продуктивную деятельность.    </dc:title>
  <dc:creator>Admin</dc:creator>
  <cp:lastModifiedBy>Мои документы</cp:lastModifiedBy>
  <cp:revision>15</cp:revision>
  <dcterms:created xsi:type="dcterms:W3CDTF">2012-03-23T10:33:10Z</dcterms:created>
  <dcterms:modified xsi:type="dcterms:W3CDTF">2015-07-16T06:30:00Z</dcterms:modified>
</cp:coreProperties>
</file>